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7"/>
  </p:notesMasterIdLst>
  <p:handoutMasterIdLst>
    <p:handoutMasterId r:id="rId18"/>
  </p:handoutMasterIdLst>
  <p:sldIdLst>
    <p:sldId id="451" r:id="rId5"/>
    <p:sldId id="594" r:id="rId6"/>
    <p:sldId id="538" r:id="rId7"/>
    <p:sldId id="556" r:id="rId8"/>
    <p:sldId id="428" r:id="rId9"/>
    <p:sldId id="589" r:id="rId10"/>
    <p:sldId id="581" r:id="rId11"/>
    <p:sldId id="588" r:id="rId12"/>
    <p:sldId id="593" r:id="rId13"/>
    <p:sldId id="595" r:id="rId14"/>
    <p:sldId id="590" r:id="rId15"/>
    <p:sldId id="55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94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93"/>
            <p14:sldId id="595"/>
            <p14:sldId id="590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7432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VINITHA NEELI</a:t>
            </a:r>
            <a:endParaRPr lang="en-US" sz="32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153044</a:t>
            </a:r>
            <a:endParaRPr lang="en-US" sz="32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JEE FULL STACK, MIPL</a:t>
            </a:r>
            <a:endParaRPr lang="en-US" sz="32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800" y="228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51821"/>
            <a:ext cx="8229599" cy="43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Cart Page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10143132" cy="5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743200"/>
            <a:ext cx="8458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Vinitha </a:t>
            </a:r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Neeli</a:t>
            </a:r>
            <a:endParaRPr lang="en-US" sz="28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Khishore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</a:p>
          <a:p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Pravalika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Nayana</a:t>
            </a:r>
            <a:endParaRPr lang="en-US" sz="28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Archana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Emmadi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CapStore Shopping Application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658033"/>
            <a:ext cx="622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CRASH RECOVERY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 Recovery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is on the product page and wants to add the product into cart.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either clicks on </a:t>
            </a:r>
            <a:r>
              <a:rPr lang="en-US" sz="2200" dirty="0" smtClean="0">
                <a:solidFill>
                  <a:schemeClr val="accent2"/>
                </a:solidFill>
              </a:rPr>
              <a:t>BUY NOW </a:t>
            </a:r>
            <a:r>
              <a:rPr lang="en-US" sz="2200" dirty="0" smtClean="0"/>
              <a:t>button or </a:t>
            </a:r>
            <a:r>
              <a:rPr lang="en-US" sz="2200" dirty="0" smtClean="0">
                <a:solidFill>
                  <a:schemeClr val="accent2"/>
                </a:solidFill>
              </a:rPr>
              <a:t>ADD TO CART </a:t>
            </a:r>
            <a:r>
              <a:rPr lang="en-US" sz="2200" dirty="0" smtClean="0"/>
              <a:t>for the selected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customer wishes to </a:t>
            </a:r>
            <a:r>
              <a:rPr lang="en-US" sz="2200" dirty="0" smtClean="0">
                <a:solidFill>
                  <a:schemeClr val="accent4"/>
                </a:solidFill>
              </a:rPr>
              <a:t>Buy</a:t>
            </a:r>
            <a:r>
              <a:rPr lang="en-US" sz="2200" dirty="0" smtClean="0"/>
              <a:t> instantly, he/she is navigated to the shipping details page allowing him/her to give the shipping address details.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Prior to this, an Cart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customer clicks on </a:t>
            </a:r>
            <a:r>
              <a:rPr lang="en-US" sz="2200" dirty="0" smtClean="0">
                <a:solidFill>
                  <a:schemeClr val="accent4">
                    <a:lumMod val="75000"/>
                  </a:schemeClr>
                </a:solidFill>
              </a:rPr>
              <a:t>Add To Cart </a:t>
            </a:r>
            <a:r>
              <a:rPr lang="en-US" sz="2200" dirty="0" smtClean="0"/>
              <a:t>,the he/she is navigated to cart page and </a:t>
            </a:r>
            <a:r>
              <a:rPr lang="en-US" sz="2200" dirty="0"/>
              <a:t>Cart Id is auto-generated 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 the Cart Page customer </a:t>
            </a:r>
            <a:r>
              <a:rPr lang="en-US" sz="2400" dirty="0" smtClean="0"/>
              <a:t>can view all the added products.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In </a:t>
            </a:r>
            <a:r>
              <a:rPr lang="en-US" sz="2400" dirty="0"/>
              <a:t>the Cart Page customer can remove the product by clicking on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REMOVE</a:t>
            </a:r>
            <a:r>
              <a:rPr lang="en-US" sz="2400" dirty="0"/>
              <a:t> button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Here the customer sets the quantity and clicks on </a:t>
            </a:r>
            <a:r>
              <a:rPr lang="en-US" sz="2400" dirty="0" smtClean="0">
                <a:solidFill>
                  <a:schemeClr val="accent4"/>
                </a:solidFill>
              </a:rPr>
              <a:t>Check-Out </a:t>
            </a:r>
            <a:r>
              <a:rPr lang="en-US" sz="2400" dirty="0" smtClean="0"/>
              <a:t>button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and is navigated to the shipping details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Tables Used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22006"/>
              </p:ext>
            </p:extLst>
          </p:nvPr>
        </p:nvGraphicFramePr>
        <p:xfrm>
          <a:off x="4724400" y="1650272"/>
          <a:ext cx="2209800" cy="4357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ManagingCart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cartId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53345"/>
              </p:ext>
            </p:extLst>
          </p:nvPr>
        </p:nvGraphicFramePr>
        <p:xfrm>
          <a:off x="657225" y="772160"/>
          <a:ext cx="2743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0253"/>
              </p:ext>
            </p:extLst>
          </p:nvPr>
        </p:nvGraphicFramePr>
        <p:xfrm>
          <a:off x="7924800" y="195888"/>
          <a:ext cx="2743200" cy="655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85679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customerName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phoneNumber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emailId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dateOfBirth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addressId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lastLogin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isActive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shippingId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bankId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cartId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feedBackId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returnOrdersId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wishListId</a:t>
                      </a:r>
                      <a:endParaRPr lang="en-US" dirty="0" smtClean="0"/>
                    </a:p>
                  </a:txBody>
                  <a:tcPr/>
                </a:tc>
              </a:tr>
              <a:tr h="3856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invoiceId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2014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1559</TotalTime>
  <Words>339</Words>
  <Application>Microsoft Office PowerPoint</Application>
  <PresentationFormat>Widescreen</PresentationFormat>
  <Paragraphs>88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   </vt:lpstr>
      <vt:lpstr>PowerPoint Presentation</vt:lpstr>
      <vt:lpstr>   </vt:lpstr>
      <vt:lpstr>Crash Recovery         </vt:lpstr>
      <vt:lpstr>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Neeli, Vinitha</cp:lastModifiedBy>
  <cp:revision>137</cp:revision>
  <dcterms:created xsi:type="dcterms:W3CDTF">2017-10-18T10:34:16Z</dcterms:created>
  <dcterms:modified xsi:type="dcterms:W3CDTF">2018-08-21T11:53:25Z</dcterms:modified>
</cp:coreProperties>
</file>